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E3BA-D4D0-4AC2-9AC7-21F6591BF5B1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E897-EE7B-464D-BE59-5A0524C81D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E3BA-D4D0-4AC2-9AC7-21F6591BF5B1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E897-EE7B-464D-BE59-5A0524C81D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E3BA-D4D0-4AC2-9AC7-21F6591BF5B1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E897-EE7B-464D-BE59-5A0524C81D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E3BA-D4D0-4AC2-9AC7-21F6591BF5B1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E897-EE7B-464D-BE59-5A0524C81D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E3BA-D4D0-4AC2-9AC7-21F6591BF5B1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E897-EE7B-464D-BE59-5A0524C81D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E3BA-D4D0-4AC2-9AC7-21F6591BF5B1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E897-EE7B-464D-BE59-5A0524C81D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E3BA-D4D0-4AC2-9AC7-21F6591BF5B1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E897-EE7B-464D-BE59-5A0524C81D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E3BA-D4D0-4AC2-9AC7-21F6591BF5B1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E897-EE7B-464D-BE59-5A0524C81D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E3BA-D4D0-4AC2-9AC7-21F6591BF5B1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E897-EE7B-464D-BE59-5A0524C81D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E3BA-D4D0-4AC2-9AC7-21F6591BF5B1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E897-EE7B-464D-BE59-5A0524C81D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E3BA-D4D0-4AC2-9AC7-21F6591BF5B1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E897-EE7B-464D-BE59-5A0524C81D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2E3BA-D4D0-4AC2-9AC7-21F6591BF5B1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6E897-EE7B-464D-BE59-5A0524C81DE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1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2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3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4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5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official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WinRoNe</dc:creator>
  <cp:lastModifiedBy>WinRoNe</cp:lastModifiedBy>
  <cp:revision>1</cp:revision>
  <dcterms:created xsi:type="dcterms:W3CDTF">2021-03-16T07:39:57Z</dcterms:created>
  <dcterms:modified xsi:type="dcterms:W3CDTF">2021-03-16T07:40:15Z</dcterms:modified>
</cp:coreProperties>
</file>